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67" autoAdjust="0"/>
    <p:restoredTop sz="94660"/>
  </p:normalViewPr>
  <p:slideViewPr>
    <p:cSldViewPr>
      <p:cViewPr varScale="1">
        <p:scale>
          <a:sx n="80" d="100"/>
          <a:sy n="80" d="100"/>
        </p:scale>
        <p:origin x="-1746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11EE-4B76-4C6D-B236-345CD58D559E}" type="datetimeFigureOut">
              <a:rPr lang="en-US" smtClean="0"/>
              <a:t>7/1/2010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448FA-702E-4682-956F-166303A1A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suction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11EE-4B76-4C6D-B236-345CD58D559E}" type="datetimeFigureOut">
              <a:rPr lang="en-US" smtClean="0"/>
              <a:t>7/1/2010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448FA-702E-4682-956F-166303A1A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suction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11EE-4B76-4C6D-B236-345CD58D559E}" type="datetimeFigureOut">
              <a:rPr lang="en-US" smtClean="0"/>
              <a:t>7/1/2010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448FA-702E-4682-956F-166303A1A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suction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11EE-4B76-4C6D-B236-345CD58D559E}" type="datetimeFigureOut">
              <a:rPr lang="en-US" smtClean="0"/>
              <a:t>7/1/2010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448FA-702E-4682-956F-166303A1A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suction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11EE-4B76-4C6D-B236-345CD58D559E}" type="datetimeFigureOut">
              <a:rPr lang="en-US" smtClean="0"/>
              <a:t>7/1/2010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448FA-702E-4682-956F-166303A1A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suction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11EE-4B76-4C6D-B236-345CD58D559E}" type="datetimeFigureOut">
              <a:rPr lang="en-US" smtClean="0"/>
              <a:t>7/1/2010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448FA-702E-4682-956F-166303A1A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suction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11EE-4B76-4C6D-B236-345CD58D559E}" type="datetimeFigureOut">
              <a:rPr lang="en-US" smtClean="0"/>
              <a:t>7/1/2010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448FA-702E-4682-956F-166303A1A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suction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11EE-4B76-4C6D-B236-345CD58D559E}" type="datetimeFigureOut">
              <a:rPr lang="en-US" smtClean="0"/>
              <a:t>7/1/2010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448FA-702E-4682-956F-166303A1A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suction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11EE-4B76-4C6D-B236-345CD58D559E}" type="datetimeFigureOut">
              <a:rPr lang="en-US" smtClean="0"/>
              <a:t>7/1/2010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448FA-702E-4682-956F-166303A1A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suction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11EE-4B76-4C6D-B236-345CD58D559E}" type="datetimeFigureOut">
              <a:rPr lang="en-US" smtClean="0"/>
              <a:t>7/1/2010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448FA-702E-4682-956F-166303A1A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suction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11EE-4B76-4C6D-B236-345CD58D559E}" type="datetimeFigureOut">
              <a:rPr lang="en-US" smtClean="0"/>
              <a:t>7/1/2010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448FA-702E-4682-956F-166303A1A8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edge/>
    <p:sndAc>
      <p:stSnd>
        <p:snd r:embed="rId1" name="suction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711EE-4B76-4C6D-B236-345CD58D559E}" type="datetimeFigureOut">
              <a:rPr lang="en-US" smtClean="0"/>
              <a:t>7/1/2010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448FA-702E-4682-956F-166303A1A8E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  <p:sndAc>
      <p:stSnd>
        <p:snd r:embed="rId13" name="suction.wav" builtIn="1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81000"/>
            <a:ext cx="5715000" cy="8520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  <p:sndAc>
      <p:stSnd>
        <p:snd r:embed="rId2" name="suction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04800"/>
            <a:ext cx="5773216" cy="861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  <p:sndAc>
      <p:stSnd>
        <p:snd r:embed="rId2" name="suction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1626" y="304800"/>
            <a:ext cx="5584446" cy="830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04800"/>
            <a:ext cx="5584446" cy="830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  <p:sndAc>
      <p:stSnd>
        <p:snd r:embed="rId2" name="suction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1" y="286380"/>
            <a:ext cx="5791200" cy="8637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  <p:sndAc>
      <p:stSnd>
        <p:snd r:embed="rId2" name="suction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8163" y="255588"/>
            <a:ext cx="5780087" cy="863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  <p:sndAc>
      <p:stSnd>
        <p:snd r:embed="rId2" name="suction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075" y="161925"/>
            <a:ext cx="5911850" cy="881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  <p:sndAc>
      <p:stSnd>
        <p:snd r:embed="rId2" name="suction.wav" builtIn="1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3250" y="357188"/>
            <a:ext cx="5651500" cy="842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  <p:sndAc>
      <p:stSnd>
        <p:snd r:embed="rId2" name="suction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8163" y="260350"/>
            <a:ext cx="5780087" cy="862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  <p:sndAc>
      <p:stSnd>
        <p:snd r:embed="rId2" name="suction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3250" y="357188"/>
            <a:ext cx="5651500" cy="842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  <p:sndAc>
      <p:stSnd>
        <p:snd r:embed="rId2" name="suction.wav" builtIn="1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8" y="150813"/>
            <a:ext cx="6256337" cy="884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  <p:sndAc>
      <p:stSnd>
        <p:snd r:embed="rId2" name="suction.wav" builtIn="1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.</dc:creator>
  <cp:lastModifiedBy>.</cp:lastModifiedBy>
  <cp:revision>1</cp:revision>
  <dcterms:created xsi:type="dcterms:W3CDTF">2010-07-01T07:08:08Z</dcterms:created>
  <dcterms:modified xsi:type="dcterms:W3CDTF">2010-07-01T07:17:04Z</dcterms:modified>
</cp:coreProperties>
</file>