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8" autoAdjust="0"/>
    <p:restoredTop sz="94700" autoAdjust="0"/>
  </p:normalViewPr>
  <p:slideViewPr>
    <p:cSldViewPr>
      <p:cViewPr>
        <p:scale>
          <a:sx n="78" d="100"/>
          <a:sy n="78" d="100"/>
        </p:scale>
        <p:origin x="-1794" y="-1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5000">
    <p:wipe dir="r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556400-67BE-4374-B3DD-5D66930399D8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F838D4-16F0-40B9-A15E-0CB6B0B7A3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5000">
    <p:wipe dir="r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0"/>
            <a:ext cx="6187440" cy="883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0"/>
            <a:ext cx="6240780" cy="891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36525"/>
            <a:ext cx="6210300" cy="887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600" y="180975"/>
            <a:ext cx="6146800" cy="878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075" y="168275"/>
            <a:ext cx="6164263" cy="880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3" y="196850"/>
            <a:ext cx="6124575" cy="874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6134100" cy="876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350" y="228600"/>
            <a:ext cx="6081713" cy="86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350" y="228600"/>
            <a:ext cx="6081713" cy="868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688" y="274638"/>
            <a:ext cx="6015037" cy="859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5000">
    <p:wipe dir="r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</dc:creator>
  <cp:lastModifiedBy>.</cp:lastModifiedBy>
  <cp:revision>5</cp:revision>
  <dcterms:created xsi:type="dcterms:W3CDTF">2010-06-22T14:18:44Z</dcterms:created>
  <dcterms:modified xsi:type="dcterms:W3CDTF">2010-06-24T03:52:50Z</dcterms:modified>
</cp:coreProperties>
</file>